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7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BBD52-C045-F2DF-44E3-713514B7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D31F-2D13-28F6-D167-0DFA7FD86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8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8B834-1C7A-36F8-2EFC-263317A2F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3583" y="1122363"/>
            <a:ext cx="10282136" cy="3138352"/>
          </a:xfrm>
        </p:spPr>
        <p:txBody>
          <a:bodyPr>
            <a:normAutofit/>
          </a:bodyPr>
          <a:lstStyle/>
          <a:p>
            <a:r>
              <a:rPr lang="en-US" sz="9600" dirty="0"/>
              <a:t>Judges 6:7-10</a:t>
            </a:r>
          </a:p>
        </p:txBody>
      </p:sp>
    </p:spTree>
    <p:extLst>
      <p:ext uri="{BB962C8B-B14F-4D97-AF65-F5344CB8AC3E}">
        <p14:creationId xmlns:p14="http://schemas.microsoft.com/office/powerpoint/2010/main" val="2835653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68008-7EF6-9FDB-FF29-0DB5EE12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496" y="269131"/>
            <a:ext cx="10353761" cy="1326321"/>
          </a:xfrm>
        </p:spPr>
        <p:txBody>
          <a:bodyPr>
            <a:normAutofit/>
          </a:bodyPr>
          <a:lstStyle/>
          <a:p>
            <a:r>
              <a:rPr lang="en-US" sz="4400" dirty="0"/>
              <a:t>This man came preaching god’s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EEFB0-69A3-210E-255E-23B43B3F7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86" y="1517515"/>
            <a:ext cx="11001983" cy="49027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Judges 6:8 “Thus says the Lord God of  Israel:...."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John 12:49,50 “For I have not spoken on My own authority; but the Father who sent Me gave Me a command, what I should say and what I should speak”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2 Corinthians 13:5 “ Examine yourselves as to whether you are in the faith”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James 1:22-25 “But be doers of the word, and not hearers only, deceiving yourselves”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2 Peter 3:9,15 “longsuffering toward us, not willing that any should perish but that all should come to repentance”</a:t>
            </a:r>
          </a:p>
        </p:txBody>
      </p:sp>
    </p:spTree>
    <p:extLst>
      <p:ext uri="{BB962C8B-B14F-4D97-AF65-F5344CB8AC3E}">
        <p14:creationId xmlns:p14="http://schemas.microsoft.com/office/powerpoint/2010/main" val="239886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27959-D380-9419-7743-DFF3E10FA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3A5C6-6BD8-0869-2AD1-5B3EF80E7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496" y="269131"/>
            <a:ext cx="10353761" cy="1326321"/>
          </a:xfrm>
        </p:spPr>
        <p:txBody>
          <a:bodyPr>
            <a:normAutofit/>
          </a:bodyPr>
          <a:lstStyle/>
          <a:p>
            <a:r>
              <a:rPr lang="en-US" sz="4400" dirty="0"/>
              <a:t>He impressed them with what they already knew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8F416-178C-69D5-BEF1-6871F0E68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84" y="1653934"/>
            <a:ext cx="11001983" cy="49027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Judges 6:8-10 “‘I brought you up from Egypt and brought you out of the house of bondage”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Humans Are Forgetful!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Luke 22:19,20; 1 Corinthians 11:24,25 “This do in remembrance of Me…”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1 Timothy 4:6 “If you instruct the brethren in these things, you will be a good minister of Jesus Christ”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2 Peter 1:12-15 “I will not be negligent to remind you always of these things”</a:t>
            </a:r>
          </a:p>
        </p:txBody>
      </p:sp>
    </p:spTree>
    <p:extLst>
      <p:ext uri="{BB962C8B-B14F-4D97-AF65-F5344CB8AC3E}">
        <p14:creationId xmlns:p14="http://schemas.microsoft.com/office/powerpoint/2010/main" val="2152200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DE145-4256-8BC3-77C7-BE824B6F1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9AB34-6361-C27A-86A4-8B2F9510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496" y="269131"/>
            <a:ext cx="10353761" cy="1326321"/>
          </a:xfrm>
        </p:spPr>
        <p:txBody>
          <a:bodyPr>
            <a:normAutofit/>
          </a:bodyPr>
          <a:lstStyle/>
          <a:p>
            <a:r>
              <a:rPr lang="en-US" sz="4400" dirty="0"/>
              <a:t>What needs to be brought to peoples’ remembrance?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15746-2DE9-8674-0243-0B1EA1E37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84" y="1653934"/>
            <a:ext cx="11001983" cy="49027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GOD IS:  Genesis Chapters 1,2; Acts 17:24-30 “ God, who made the world and everything in it”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THE AUTHORITY OF GOD’S WORD: 1 Peter 4:11 “ If anyone speaks, let him speak as the oracles of God. “ Proverbs 30:6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GOD’S PLAN FOR MAN’S REDEMPTION:  Mark 16:16; Romans 5:6-8; John 3:16; Acts 2:38 “Repent, and… be baptized..”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GOD’S PLAN FOR MARRIAGE:  Genesis 2:24; Matthew 19:4-6; 19:9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THE CHURCH OF THE LORD: Matthew 16:18; Ephesians 4:4; Colossians 1:18; Acts 20:28</a:t>
            </a:r>
          </a:p>
        </p:txBody>
      </p:sp>
    </p:spTree>
    <p:extLst>
      <p:ext uri="{BB962C8B-B14F-4D97-AF65-F5344CB8AC3E}">
        <p14:creationId xmlns:p14="http://schemas.microsoft.com/office/powerpoint/2010/main" val="2455879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7904-0ED3-8F06-0F0A-050B991D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D5B60-8C55-4546-982E-5199243B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496" y="269131"/>
            <a:ext cx="10353761" cy="1326321"/>
          </a:xfrm>
        </p:spPr>
        <p:txBody>
          <a:bodyPr>
            <a:normAutofit/>
          </a:bodyPr>
          <a:lstStyle/>
          <a:p>
            <a:r>
              <a:rPr lang="en-US" sz="4400" dirty="0"/>
              <a:t>What needs to be brought to peoples’ remembrance?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32AF6-5472-4D5C-B868-3408287DD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84" y="1653934"/>
            <a:ext cx="11001983" cy="49027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THE UNITY DEMANDED OF GOD’S PEOPLE: 1 Corinthians 1:10; Philippians 1:27; 2:2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MORALITY: Philippians 4:8,9; 1 Timothy 2:9,10; Ephesians 4:29; 5:3,4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THIS MAN SPOKE BOLDLY ABOUT ISRAEL’S DISOBEDIENCE:  Judges 6:10 “But you have not obeyed My voice.”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Jeremiah  1:17-19; Ezekiel 3:4-9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THE PROPHET’S ATTITUDE IS NEEDED BADLY TODAY!  2 Timothy 4:2; Jeremiah 1:10; Ephesians 4:15; Acts 4:29</a:t>
            </a:r>
          </a:p>
        </p:txBody>
      </p:sp>
    </p:spTree>
    <p:extLst>
      <p:ext uri="{BB962C8B-B14F-4D97-AF65-F5344CB8AC3E}">
        <p14:creationId xmlns:p14="http://schemas.microsoft.com/office/powerpoint/2010/main" val="381284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4B156-9AA8-C745-93C1-EB06A61E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3F3B0-D827-985C-34F3-3EB4B153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496" y="269131"/>
            <a:ext cx="10353761" cy="1326321"/>
          </a:xfrm>
        </p:spPr>
        <p:txBody>
          <a:bodyPr>
            <a:normAutofit/>
          </a:bodyPr>
          <a:lstStyle/>
          <a:p>
            <a:r>
              <a:rPr lang="en-US" sz="4400" dirty="0"/>
              <a:t>What needs to be brought to peoples’ remembrance?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516D2-AC14-5AF9-ACD8-B9A250F3A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84" y="1653934"/>
            <a:ext cx="11001983" cy="49027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THIS MAN WAS ANONYMOUS: Judges 6:8 “the Lord sent a prophet…”  John 12:42,43; Proverbs 27:2; Luke 19:10; John 18:37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Matthew 28:19; 2 Timothy 2:2; Matthew 16:24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Can you stand to be anonymous, just doing the Lord’s work to the best of your ability?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Judges 6:11 “Now the Angel of the Lord came and sat under the terebinth tree which was in </a:t>
            </a:r>
            <a:r>
              <a:rPr lang="en-US" sz="2800" dirty="0" err="1"/>
              <a:t>Ophrah</a:t>
            </a:r>
            <a:r>
              <a:rPr lang="en-US" sz="2800" dirty="0"/>
              <a:t>, which belonged to Joash the Abiezrite, while his son Gideon threshed wheat in the winepress, in order to hide it from the Midianites.” 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Judges 6:11-8:35</a:t>
            </a:r>
          </a:p>
        </p:txBody>
      </p:sp>
    </p:spTree>
    <p:extLst>
      <p:ext uri="{BB962C8B-B14F-4D97-AF65-F5344CB8AC3E}">
        <p14:creationId xmlns:p14="http://schemas.microsoft.com/office/powerpoint/2010/main" val="2097916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74</TotalTime>
  <Words>498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Bookman Old Style</vt:lpstr>
      <vt:lpstr>Rockwell</vt:lpstr>
      <vt:lpstr>Damask</vt:lpstr>
      <vt:lpstr>PowerPoint Presentation</vt:lpstr>
      <vt:lpstr>Judges 6:7-10</vt:lpstr>
      <vt:lpstr>This man came preaching god’s word</vt:lpstr>
      <vt:lpstr>He impressed them with what they already knew</vt:lpstr>
      <vt:lpstr>What needs to be brought to peoples’ remembrance?</vt:lpstr>
      <vt:lpstr>What needs to be brought to peoples’ remembrance?</vt:lpstr>
      <vt:lpstr>What needs to be brought to peoples’ remembrance?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5</cp:revision>
  <dcterms:created xsi:type="dcterms:W3CDTF">2025-03-08T17:46:36Z</dcterms:created>
  <dcterms:modified xsi:type="dcterms:W3CDTF">2025-03-08T19:01:30Z</dcterms:modified>
</cp:coreProperties>
</file>